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606"/>
    <a:srgbClr val="39B10F"/>
    <a:srgbClr val="002A7E"/>
    <a:srgbClr val="00246C"/>
    <a:srgbClr val="FFFF99"/>
    <a:srgbClr val="FF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58" d="100"/>
          <a:sy n="58" d="100"/>
        </p:scale>
        <p:origin x="153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0FF5-279A-419F-8004-69B78EC168DB}" type="datetimeFigureOut">
              <a:rPr lang="en-US" smtClean="0"/>
              <a:pPr/>
              <a:t>12/13/2024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EBA3-5A51-41F6-A189-179CA5D9584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370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38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82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21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1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20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64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9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27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04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03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62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'expression du patrimoine génétique &gt; Schémas - cours en lig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083630" cy="514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381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srgbClr val="002060"/>
                </a:solidFill>
              </a:rPr>
              <a:t>Schéma récapitulatif de la transcription</a:t>
            </a:r>
          </a:p>
        </p:txBody>
      </p:sp>
    </p:spTree>
    <p:extLst>
      <p:ext uri="{BB962C8B-B14F-4D97-AF65-F5344CB8AC3E}">
        <p14:creationId xmlns:p14="http://schemas.microsoft.com/office/powerpoint/2010/main" val="39968441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classifications des êtres vivants</dc:title>
  <dc:creator>User</dc:creator>
  <cp:lastModifiedBy>Admin</cp:lastModifiedBy>
  <cp:revision>344</cp:revision>
  <dcterms:created xsi:type="dcterms:W3CDTF">2006-08-16T00:00:00Z</dcterms:created>
  <dcterms:modified xsi:type="dcterms:W3CDTF">2024-12-13T14:20:00Z</dcterms:modified>
</cp:coreProperties>
</file>